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76b478dcf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76b478dcf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8a1b51d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8a1b51d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76b478dcf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76b478dcf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76b478dcf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76b478dcf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76b478dcf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76b478dcf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76b478dcf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76b478dcf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76b478dcf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76b478dcf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76b478dcf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76b478dcf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76b478dcf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76b478dcf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76b478dcf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76b478dcf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76b478dcf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76b478dcf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76b478dcf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76b478dcf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Таро Уэйта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Отшельник, Иерофант, Сила, Справедливость </a:t>
            </a:r>
            <a:r>
              <a:rPr lang="ru"/>
              <a:t>1.3.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11700" y="2488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</a:t>
            </a: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150" y="783325"/>
            <a:ext cx="5791759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250100" y="148200"/>
            <a:ext cx="37845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311700" y="846975"/>
            <a:ext cx="5863500" cy="3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Символы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/>
              <a:t>Значение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/>
              <a:t>Перевернутое значение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311700" y="338800"/>
            <a:ext cx="5216700" cy="44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78 дверей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Колесо года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250100" y="148200"/>
            <a:ext cx="37845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ИЕРОФАНТ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297050" y="846975"/>
            <a:ext cx="5863500" cy="3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Символы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Цветы на одеждах - страсть и чистота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Тройная корона - небеса, земля, ад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Три креста на окантовке - тело, душа, дух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Колонны - среднее между белым и черным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Ключи - ключи от Царства </a:t>
            </a:r>
            <a:r>
              <a:rPr lang="ru" sz="1400"/>
              <a:t>Божьего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З</a:t>
            </a:r>
            <a:r>
              <a:rPr b="1" lang="ru" sz="1600"/>
              <a:t>начение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Получение смыслов, жизненный опыт, совет,учитель, священник, уважаемый человек, наставник, совет исходя из собственного опыта или жизненной философии, традиционность, сдержанность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Перевернутое значение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Ложные советы, ложные идеалы, слабость, отсутствие идеалов,инакомыслие</a:t>
            </a:r>
            <a:endParaRPr sz="1600"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600" y="152400"/>
            <a:ext cx="2664001" cy="4733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338800"/>
            <a:ext cx="4680000" cy="44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78 дверей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поучение, советы, философские размышления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/>
              <a:t>Колесо года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мудрые советы, помощь опыта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632" y="244776"/>
            <a:ext cx="1830446" cy="288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2075" y="1398493"/>
            <a:ext cx="2185450" cy="3514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250100" y="148200"/>
            <a:ext cx="37845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ОТШЕЛЬНИК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11700" y="846975"/>
            <a:ext cx="5863500" cy="3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Символы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одеяние - намек на ранних францисканцев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капюшон - защита от постоянных влияний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6-ти конечная звезда - светлая сила от гармоничного объединения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снежные вершины - высота познания, одиночество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Значение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мудрость, спокойствие, одиночество, изучение себя, пуза, замкнутость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/>
              <a:t>Перевернутое значение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/>
              <a:t>недоверие</a:t>
            </a:r>
            <a:r>
              <a:rPr lang="ru" sz="1600"/>
              <a:t>, страстность, отсутствие отдыха, демонстративные действия, нарушения обетов</a:t>
            </a:r>
            <a:endParaRPr sz="160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000" y="240600"/>
            <a:ext cx="2665775" cy="44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311700" y="338800"/>
            <a:ext cx="4908900" cy="44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78 дверей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отказ от земных благ, голодание, аскеза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/>
              <a:t>Колесо года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период одиночества и сложностей, который нужно пройти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500" y="109800"/>
            <a:ext cx="1863350" cy="335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3850" y="1451150"/>
            <a:ext cx="1967750" cy="34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250100" y="148200"/>
            <a:ext cx="37845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СИЛА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311700" y="692975"/>
            <a:ext cx="5863500" cy="40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Символы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лев - жизненные силы, звериные инстинкты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женщина - чистота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держит пасть - укрощения лаской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бесконечность - связь между человеческим и инстинктивным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Значение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решение вопросов по доброму, мягкое доминирование, дрессировка пряником, доминирование, самоконтроль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/>
              <a:t>Перевернутое значение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неуравновешенность, утрата контроля, насилие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600" y="152400"/>
            <a:ext cx="2664000" cy="465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11700" y="338800"/>
            <a:ext cx="4743300" cy="44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78 дверей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дрессировка охранника, охрана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/>
              <a:t>Колесо года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демонстрация силы, подчинение животного (начала). победа в поединке, показательное превосходство (огонь над землей)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0050" y="1536800"/>
            <a:ext cx="1809900" cy="33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878" y="260453"/>
            <a:ext cx="1921200" cy="346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250100" y="148200"/>
            <a:ext cx="37845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СПРАВЕДЛИВОСТЬ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11700" y="710700"/>
            <a:ext cx="58635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Символы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ж</a:t>
            </a:r>
            <a:r>
              <a:rPr lang="ru" sz="1300"/>
              <a:t>енщина - богиня правосудия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корона - богиня городов, защитница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колонны - нейтралитет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меч - обдуманное решение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весы - интуитивное решение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занавес - граница между земным и божественным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Значение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ответственность за действия, юриспруденция, проверка, аудит, суд, конфликт интересов, уравновешивание, критическое мышление, рациональность, объективность, закон, беспристрастность, строгость, ответственность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/>
              <a:t>Перевернутое значение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/>
              <a:t>отрицание последствий, решение в обход, манипуляция с законом, несправедливые решения, ложные убеждения, защиты рационлизации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600" y="152400"/>
            <a:ext cx="2664000" cy="465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11700" y="338800"/>
            <a:ext cx="4431300" cy="44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78 дверей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ссоры и конфликты требующие своего разрешения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/>
              <a:t>Колесо года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стремление к балансу и компенсации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24" y="1533675"/>
            <a:ext cx="2021875" cy="3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700" y="0"/>
            <a:ext cx="2182225" cy="35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