
<file path=[Content_Types].xml><?xml version="1.0" encoding="utf-8"?>
<Types xmlns="http://schemas.openxmlformats.org/package/2006/content-types">
  <Default ContentType="application/x-fontdata" Extension="fntdata"/>
  <Default ContentType="image/jpeg" Extension="jpg"/>
  <Default ContentType="application/vnd.openxmlformats-package.relationships+xml" Extension="rels"/>
  <Default ContentType="application/xml" Extension="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embeddedFontLst>
    <p:embeddedFont>
      <p:font typeface="PT Sans Narrow"/>
      <p:regular r:id="rId22"/>
      <p:bold r:id="rId23"/>
    </p:embeddedFont>
    <p:embeddedFont>
      <p:font typeface="Open Sans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PTSansNarrow-regular.fntdata"/><Relationship Id="rId21" Type="http://schemas.openxmlformats.org/officeDocument/2006/relationships/slide" Target="slides/slide16.xml"/><Relationship Id="rId24" Type="http://schemas.openxmlformats.org/officeDocument/2006/relationships/font" Target="fonts/OpenSans-regular.fntdata"/><Relationship Id="rId23" Type="http://schemas.openxmlformats.org/officeDocument/2006/relationships/font" Target="fonts/PTSansNarrow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OpenSans-italic.fntdata"/><Relationship Id="rId25" Type="http://schemas.openxmlformats.org/officeDocument/2006/relationships/font" Target="fonts/OpenSans-bold.fntdata"/><Relationship Id="rId27" Type="http://schemas.openxmlformats.org/officeDocument/2006/relationships/font" Target="fonts/OpenSans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70288addaf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70288addaf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7030728f91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7030728f91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70288addaf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70288addaf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70288addaf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70288addaf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7030728f91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7030728f91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70288addaf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70288addaf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70288addaf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70288addaf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70288addaf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70288addaf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70288addaf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70288addaf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70288addaf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70288addaf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7030728f9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7030728f9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70288addaf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70288addaf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70288addaf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70288addaf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7030728f91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7030728f91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70288addaf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70288addaf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8" name="Google Shape;18;p2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9" name="Google Shape;19;p2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1"/>
          <p:cNvSpPr txBox="1"/>
          <p:nvPr>
            <p:ph hasCustomPrompt="1" type="title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/>
          <p:nvPr>
            <p:ph idx="1" type="body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9" name="Google Shape;5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3"/>
          <p:cNvSpPr txBox="1"/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5"/>
          <p:cNvSpPr txBox="1"/>
          <p:nvPr>
            <p:ph idx="2" type="body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6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>
            <p:ph idx="1" type="body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/>
        </p:txBody>
      </p:sp>
      <p:sp>
        <p:nvSpPr>
          <p:cNvPr id="54" name="Google Shape;5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trop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jpg"/><Relationship Id="rId4" Type="http://schemas.openxmlformats.org/officeDocument/2006/relationships/image" Target="../media/image14.jpg"/><Relationship Id="rId5" Type="http://schemas.openxmlformats.org/officeDocument/2006/relationships/image" Target="../media/image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КУРС ЛЕНОРМАН</a:t>
            </a:r>
            <a:endParaRPr/>
          </a:p>
        </p:txBody>
      </p:sp>
      <p:sp>
        <p:nvSpPr>
          <p:cNvPr id="67" name="Google Shape;67;p13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Природные явления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 txBox="1"/>
          <p:nvPr>
            <p:ph idx="1" type="body"/>
          </p:nvPr>
        </p:nvSpPr>
        <p:spPr>
          <a:xfrm>
            <a:off x="121450" y="233650"/>
            <a:ext cx="5813400" cy="47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+"/>
            </a:pPr>
            <a:r>
              <a:rPr lang="ru"/>
              <a:t>2 Клевер - удача растет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+"/>
            </a:pPr>
            <a:r>
              <a:rPr lang="ru"/>
              <a:t>10 Коса - электричество, КЗ, обнажение истинного вопроса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+"/>
            </a:pPr>
            <a:r>
              <a:rPr lang="ru"/>
              <a:t>32 Луна - ночь и день, 24 часа, блестящая удача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+"/>
            </a:pPr>
            <a:r>
              <a:rPr lang="ru"/>
              <a:t>16 Звезды - ясновидение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+"/>
            </a:pPr>
            <a:r>
              <a:rPr lang="ru"/>
              <a:t>22 Развилка - осознанный выбор, вход и выход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+"/>
            </a:pPr>
            <a:r>
              <a:rPr lang="ru"/>
              <a:t>20 Сад +35 Якорь - курорты</a:t>
            </a:r>
            <a:endParaRPr/>
          </a:p>
        </p:txBody>
      </p:sp>
      <p:pic>
        <p:nvPicPr>
          <p:cNvPr id="123" name="Google Shape;12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7250" y="152400"/>
            <a:ext cx="2904674" cy="45134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5688" y="80950"/>
            <a:ext cx="5012618" cy="48388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4"/>
          <p:cNvSpPr txBox="1"/>
          <p:nvPr>
            <p:ph type="title"/>
          </p:nvPr>
        </p:nvSpPr>
        <p:spPr>
          <a:xfrm>
            <a:off x="150500" y="0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4. Карта 32 ЛУНА</a:t>
            </a:r>
            <a:endParaRPr/>
          </a:p>
        </p:txBody>
      </p:sp>
      <p:sp>
        <p:nvSpPr>
          <p:cNvPr id="134" name="Google Shape;134;p24"/>
          <p:cNvSpPr txBox="1"/>
          <p:nvPr>
            <p:ph idx="1" type="body"/>
          </p:nvPr>
        </p:nvSpPr>
        <p:spPr>
          <a:xfrm>
            <a:off x="0" y="647650"/>
            <a:ext cx="6015300" cy="43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ru" u="sng"/>
              <a:t>10 червей</a:t>
            </a:r>
            <a:r>
              <a:rPr lang="ru"/>
              <a:t> - большие планы на отношения, полное удовлетворение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ru" u="sng"/>
              <a:t>Л</a:t>
            </a:r>
            <a:r>
              <a:rPr lang="ru"/>
              <a:t> - романтические отношения, тяга, затягивание в отношения, влечение, соблазнение, обольщение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ru" u="sng"/>
              <a:t>С</a:t>
            </a:r>
            <a:r>
              <a:rPr lang="ru"/>
              <a:t> - странное развитие событий, привязанность, род, женская часть семьи, творческий подход, интуиция,перепады настроения, </a:t>
            </a:r>
            <a:r>
              <a:rPr lang="ru"/>
              <a:t>эмоциональность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ru" u="sng"/>
              <a:t>ОиМ </a:t>
            </a:r>
            <a:r>
              <a:rPr lang="ru"/>
              <a:t>- ночной клуб, под луной, все в форме полумесяца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ru" u="sng"/>
              <a:t>Р</a:t>
            </a:r>
            <a:r>
              <a:rPr lang="ru"/>
              <a:t> - творческая, артистическая работа, женская профессия, связи с общественностью, реклама</a:t>
            </a:r>
            <a:endParaRPr/>
          </a:p>
        </p:txBody>
      </p:sp>
      <p:pic>
        <p:nvPicPr>
          <p:cNvPr id="135" name="Google Shape;13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7700" y="506100"/>
            <a:ext cx="2690995" cy="4131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5"/>
          <p:cNvSpPr txBox="1"/>
          <p:nvPr>
            <p:ph idx="1" type="body"/>
          </p:nvPr>
        </p:nvSpPr>
        <p:spPr>
          <a:xfrm>
            <a:off x="138800" y="190350"/>
            <a:ext cx="6341700" cy="476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/>
              <a:t>+1 Всадник - ночные новости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/>
              <a:t>+ 5 Дерево - родовая предрасположенность, связь с предками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/>
              <a:t>+ 6 Облака, +34 Рыбы - алкоголь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/>
              <a:t>+ 7 Змея - зависть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/>
              <a:t>+11 Плети - эмоц. неустойчивость, обиды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/>
              <a:t>+12 Совы - навязчивые мысли, повторяющиеся рассказы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/>
              <a:t>+16 Звезды - обостренная эмпатия, интуиция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/>
              <a:t>+20 Сад - сомнительное общество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/>
              <a:t>+21 Гора - несбывшиеся мечты, равнодушие, фриланс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/>
              <a:t>+22 Развилка - неуравновешенность, нестабильность, противоречивость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/>
              <a:t>+23 Крысы - паразиты, страхи, </a:t>
            </a:r>
            <a:r>
              <a:rPr lang="ru" sz="1400"/>
              <a:t>чрезмерное</a:t>
            </a:r>
            <a:r>
              <a:rPr lang="ru" sz="1400"/>
              <a:t> внимание к незначительному</a:t>
            </a:r>
            <a:endParaRPr sz="1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/>
              <a:t>+27 Письмо - тайная информация, сообщение от родителей</a:t>
            </a:r>
            <a:endParaRPr sz="1400"/>
          </a:p>
          <a:p>
            <a:pPr indent="0" lvl="0" marL="0" rtl="0" algn="l">
              <a:spcBef>
                <a:spcPts val="10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41" name="Google Shape;14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0500" y="540725"/>
            <a:ext cx="2358815" cy="3615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5275" y="152863"/>
            <a:ext cx="5393444" cy="48377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406451"/>
            <a:ext cx="4241777" cy="2299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5425" y="2911925"/>
            <a:ext cx="3744000" cy="211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30625" y="406450"/>
            <a:ext cx="3993175" cy="2222425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7"/>
          <p:cNvSpPr txBox="1"/>
          <p:nvPr/>
        </p:nvSpPr>
        <p:spPr>
          <a:xfrm>
            <a:off x="106088" y="73275"/>
            <a:ext cx="4029600" cy="29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AutoNum type="arabicPeriod"/>
            </a:pPr>
            <a:r>
              <a:rPr lang="ru">
                <a:latin typeface="Open Sans"/>
                <a:ea typeface="Open Sans"/>
                <a:cs typeface="Open Sans"/>
                <a:sym typeface="Open Sans"/>
              </a:rPr>
              <a:t>Отношение М к Кверентке (раб. отн.)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5" name="Google Shape;155;p27"/>
          <p:cNvSpPr txBox="1"/>
          <p:nvPr/>
        </p:nvSpPr>
        <p:spPr>
          <a:xfrm>
            <a:off x="4674575" y="124550"/>
            <a:ext cx="3919800" cy="2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Open Sans"/>
                <a:ea typeface="Open Sans"/>
                <a:cs typeface="Open Sans"/>
                <a:sym typeface="Open Sans"/>
              </a:rPr>
              <a:t>2. Характеристика М из №1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6" name="Google Shape;156;p27"/>
          <p:cNvSpPr txBox="1"/>
          <p:nvPr/>
        </p:nvSpPr>
        <p:spPr>
          <a:xfrm>
            <a:off x="4469425" y="3455088"/>
            <a:ext cx="2894100" cy="103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Open Sans"/>
                <a:ea typeface="Open Sans"/>
                <a:cs typeface="Open Sans"/>
                <a:sym typeface="Open Sans"/>
              </a:rPr>
              <a:t>3. Как пройдет общение с клиентками в загаданный день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8"/>
          <p:cNvSpPr txBox="1"/>
          <p:nvPr>
            <p:ph type="title"/>
          </p:nvPr>
        </p:nvSpPr>
        <p:spPr>
          <a:xfrm>
            <a:off x="311700" y="36297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СПАСИБО ЗА ВНИМАНИЕ</a:t>
            </a:r>
            <a:endParaRPr/>
          </a:p>
        </p:txBody>
      </p:sp>
      <p:pic>
        <p:nvPicPr>
          <p:cNvPr id="162" name="Google Shape;16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6975" y="1070375"/>
            <a:ext cx="6945439" cy="3686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/>
          <p:nvPr>
            <p:ph type="title"/>
          </p:nvPr>
        </p:nvSpPr>
        <p:spPr>
          <a:xfrm>
            <a:off x="311700" y="471050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Содержание урока 2.2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4"/>
          <p:cNvSpPr txBox="1"/>
          <p:nvPr>
            <p:ph idx="1" type="body"/>
          </p:nvPr>
        </p:nvSpPr>
        <p:spPr>
          <a:xfrm>
            <a:off x="311700" y="1266325"/>
            <a:ext cx="3600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u"/>
              <a:t>Карта 6 Тучи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u"/>
              <a:t>Карта </a:t>
            </a:r>
            <a:r>
              <a:rPr lang="ru"/>
              <a:t>16 Звезды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u"/>
              <a:t>Карта </a:t>
            </a:r>
            <a:r>
              <a:rPr lang="ru"/>
              <a:t>31 Солнце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u"/>
              <a:t>Карта </a:t>
            </a:r>
            <a:r>
              <a:rPr lang="ru"/>
              <a:t>32 Луна</a:t>
            </a:r>
            <a:endParaRPr/>
          </a:p>
        </p:txBody>
      </p:sp>
      <p:pic>
        <p:nvPicPr>
          <p:cNvPr id="74" name="Google Shape;7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9148" y="170675"/>
            <a:ext cx="2908077" cy="4577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/>
          <p:nvPr>
            <p:ph type="title"/>
          </p:nvPr>
        </p:nvSpPr>
        <p:spPr>
          <a:xfrm>
            <a:off x="311700" y="115350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AutoNum type="arabicPeriod"/>
            </a:pPr>
            <a:r>
              <a:rPr lang="ru"/>
              <a:t>Карта 6 ТУЧИ</a:t>
            </a:r>
            <a:endParaRPr/>
          </a:p>
        </p:txBody>
      </p:sp>
      <p:sp>
        <p:nvSpPr>
          <p:cNvPr id="80" name="Google Shape;80;p15"/>
          <p:cNvSpPr txBox="1"/>
          <p:nvPr>
            <p:ph idx="1" type="body"/>
          </p:nvPr>
        </p:nvSpPr>
        <p:spPr>
          <a:xfrm>
            <a:off x="130125" y="736850"/>
            <a:ext cx="6133500" cy="421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ru" u="sng"/>
              <a:t>Король треф</a:t>
            </a:r>
            <a:r>
              <a:rPr lang="ru"/>
              <a:t> - друг, родитель, взрослый человек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ru" u="sng"/>
              <a:t>Л </a:t>
            </a:r>
            <a:r>
              <a:rPr lang="ru"/>
              <a:t>- туман в отношениях, много “темных” моментов, непонимание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ru" u="sng"/>
              <a:t>С</a:t>
            </a:r>
            <a:r>
              <a:rPr lang="ru"/>
              <a:t> - неприятные ситуации,нелогичное поведение,неопределенность исхода, отсутствие ясности, тучи, туман, плохая погода, пар, иллюзия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ru" u="sng"/>
              <a:t>ОиМ</a:t>
            </a:r>
            <a:r>
              <a:rPr lang="ru"/>
              <a:t> - запахи, дым, кальян, сигареты,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ru" u="sng"/>
              <a:t>Р </a:t>
            </a:r>
            <a:r>
              <a:rPr lang="ru"/>
              <a:t>- непонимание,неприятное окружение, тревожная ситуация,сомнительные дела, метеорология</a:t>
            </a:r>
            <a:endParaRPr/>
          </a:p>
        </p:txBody>
      </p:sp>
      <p:pic>
        <p:nvPicPr>
          <p:cNvPr id="81" name="Google Shape;8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86725" y="563775"/>
            <a:ext cx="2557030" cy="4015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/>
          <p:nvPr>
            <p:ph idx="1" type="body"/>
          </p:nvPr>
        </p:nvSpPr>
        <p:spPr>
          <a:xfrm>
            <a:off x="164825" y="225575"/>
            <a:ext cx="6333000" cy="470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+4 Дом - недоразумения в доме, дом с “душком”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/>
              <a:t>+9 Букет - сомнительный </a:t>
            </a:r>
            <a:r>
              <a:rPr lang="ru"/>
              <a:t>презент</a:t>
            </a:r>
            <a:r>
              <a:rPr lang="ru"/>
              <a:t>, странный коллектив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/>
              <a:t>+ 30 Лилии + 16 Звезды - снегопад, звездная пыль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/>
              <a:t>+24 Сердце - трудные, непонятные отношения, придуманные отношения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/>
              <a:t>+25 Кольцо - неразбериха с договорами, двусмысленность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/>
              <a:t>+31 Солнце - прояснение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7" name="Google Shape;8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2000" y="523539"/>
            <a:ext cx="2684275" cy="409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5913" y="152375"/>
            <a:ext cx="5232184" cy="4838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/>
          <p:nvPr>
            <p:ph type="title"/>
          </p:nvPr>
        </p:nvSpPr>
        <p:spPr>
          <a:xfrm>
            <a:off x="164825" y="78075"/>
            <a:ext cx="8520600" cy="71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2. Карта 16 ЗВЕЗДЫ</a:t>
            </a:r>
            <a:endParaRPr/>
          </a:p>
        </p:txBody>
      </p:sp>
      <p:sp>
        <p:nvSpPr>
          <p:cNvPr id="98" name="Google Shape;98;p18"/>
          <p:cNvSpPr txBox="1"/>
          <p:nvPr>
            <p:ph idx="1" type="body"/>
          </p:nvPr>
        </p:nvSpPr>
        <p:spPr>
          <a:xfrm>
            <a:off x="164825" y="788175"/>
            <a:ext cx="6289800" cy="416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ru" u="sng"/>
              <a:t>6 червей</a:t>
            </a:r>
            <a:r>
              <a:rPr lang="ru"/>
              <a:t> - приятная дорога, любовная дорога, утро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 u="sng"/>
              <a:t>Л</a:t>
            </a:r>
            <a:r>
              <a:rPr lang="ru"/>
              <a:t> - искренность в отношениях, счастье, влюбленность, ожидание любви, мечты про любовь, влюбленность, романтика, гармония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ru" u="sng"/>
              <a:t>С</a:t>
            </a:r>
            <a:r>
              <a:rPr lang="ru"/>
              <a:t> - мир и спокойствие, планирование, наставления, россыпью, близкий успех, просвет,вдохновение,ночное время, космос, небеса,помощь высших сил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ru" u="sng"/>
              <a:t>ОиМ</a:t>
            </a:r>
            <a:r>
              <a:rPr lang="ru"/>
              <a:t> - карты, кристаллы, блеск, астрология, астрономия, интернет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ru" u="sng"/>
              <a:t>Р </a:t>
            </a:r>
            <a:r>
              <a:rPr lang="ru"/>
              <a:t>- инф.технологии, с камнями, со звездами, ночная работа, вдохновляющая , успешная</a:t>
            </a:r>
            <a:endParaRPr/>
          </a:p>
        </p:txBody>
      </p:sp>
      <p:pic>
        <p:nvPicPr>
          <p:cNvPr id="99" name="Google Shape;9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87250" y="627675"/>
            <a:ext cx="2551601" cy="3888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/>
          <p:nvPr>
            <p:ph idx="1" type="body"/>
          </p:nvPr>
        </p:nvSpPr>
        <p:spPr>
          <a:xfrm>
            <a:off x="190850" y="242325"/>
            <a:ext cx="5700000" cy="467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+1 Всадник - открытие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/>
              <a:t>+10 Коса - внезапно прояснилось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/>
              <a:t>+32 Луна - задушевно, откровенно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/>
              <a:t>+34 Рыбы - прозрачность, поток вдохновения, слезы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ru"/>
              <a:t>+24 Сердце - высокая любовь</a:t>
            </a:r>
            <a:endParaRPr/>
          </a:p>
        </p:txBody>
      </p:sp>
      <p:pic>
        <p:nvPicPr>
          <p:cNvPr id="105" name="Google Shape;10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3250" y="152400"/>
            <a:ext cx="2949215" cy="4454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7163" y="152888"/>
            <a:ext cx="5109668" cy="4837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/>
          <p:nvPr>
            <p:ph type="title"/>
          </p:nvPr>
        </p:nvSpPr>
        <p:spPr>
          <a:xfrm>
            <a:off x="164825" y="124025"/>
            <a:ext cx="8667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3. Карта 31 СОЛНЦЕ</a:t>
            </a:r>
            <a:endParaRPr/>
          </a:p>
        </p:txBody>
      </p:sp>
      <p:sp>
        <p:nvSpPr>
          <p:cNvPr id="116" name="Google Shape;116;p21"/>
          <p:cNvSpPr txBox="1"/>
          <p:nvPr>
            <p:ph idx="1" type="body"/>
          </p:nvPr>
        </p:nvSpPr>
        <p:spPr>
          <a:xfrm>
            <a:off x="164825" y="831425"/>
            <a:ext cx="5726100" cy="414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ru" u="sng"/>
              <a:t>туз бубей</a:t>
            </a:r>
            <a:r>
              <a:rPr lang="ru"/>
              <a:t> - серьезное сообщение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ru" u="sng"/>
              <a:t>Л </a:t>
            </a:r>
            <a:r>
              <a:rPr lang="ru"/>
              <a:t>- яркие, жаркие отношения; страстная связь, пылкость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ru" u="sng"/>
              <a:t>С</a:t>
            </a:r>
            <a:r>
              <a:rPr lang="ru"/>
              <a:t> - успех, достижение цели, дорога к солнцу, признание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ru" u="sng"/>
              <a:t>ОиМ</a:t>
            </a:r>
            <a:r>
              <a:rPr lang="ru"/>
              <a:t> - источник электричества и света, жаркое место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ru" u="sng"/>
              <a:t>Р</a:t>
            </a:r>
            <a:r>
              <a:rPr lang="ru"/>
              <a:t> - видная должность, в центре внимания, высокое положение, успех, прогресс, работа в правительстве, в электрокомпании, </a:t>
            </a:r>
            <a:r>
              <a:rPr lang="ru"/>
              <a:t>реализация</a:t>
            </a:r>
            <a:r>
              <a:rPr lang="ru"/>
              <a:t> </a:t>
            </a:r>
            <a:endParaRPr/>
          </a:p>
        </p:txBody>
      </p:sp>
      <p:pic>
        <p:nvPicPr>
          <p:cNvPr id="117" name="Google Shape;11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7275" y="568100"/>
            <a:ext cx="2606294" cy="4007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